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E2814-1E72-11DD-DD46-D8E4FFD05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8F1CE2-D555-A372-CA07-B5A8BA1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76F74-AE1D-F732-461A-AB50ED71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B318E-6F0A-F552-D6A5-9405E3D7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05AC-24F8-2958-0A24-30E245FA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8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E2D68-B582-0B14-56DD-F3F7B12D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EAC85B-A4E4-09FA-6FE3-0EE77CF76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306FC-1991-5A83-BC65-AD5C381B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C782-A957-0CB4-2AF6-5EB684AC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079F2-3A92-A2D9-ED15-B542F41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3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3D66F3-2088-24A6-2F2D-41EF2DA7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520BC3-2CEF-E65B-6D34-ADD5A2AD4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F1588-D118-5925-9FD9-912F1856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78BBA-72BC-CECB-2C8B-D65118BA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78668-1832-957F-D494-DC764CAC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4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C610B-92AF-C637-1A4B-8D2A658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9995E-0021-5515-8800-632793FD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8BEFD-D346-7439-D9DB-2B46C4CC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0867B-9313-6612-0CA8-AC8A35BF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3875E-A96C-3A51-045D-F4A371F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B3822-9FAD-9798-1A62-29E63012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19590-B70E-5A0D-9743-F3EF38EAE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BD938-88DE-329F-1402-9D042F9A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A4462-6F8E-6FC6-BD4E-833092AC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1ED68-CA9C-9266-F356-579B3343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4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CDCE-41FB-EE62-CB6C-B51904A4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3A186-106D-505A-B92F-BB9D1FBEA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6543B-039E-FE91-0E54-FE944DB7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2E221-F806-DCCB-F010-2BE35C85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D34494-176D-90AB-0F01-41C3F12A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E0B39-74DD-6FF4-F797-3210413F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17A7-DA6D-2755-6FC3-EC913D82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3165E-E1F4-AD30-3DE1-89B3E48A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7A788-E16A-C35B-71DD-22831E9C8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FB2959-956A-7A11-2470-589FAA78B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13655-2564-51FD-C696-EF172A150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91226E-E4DA-837E-065D-FDDB2E14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574815-C16C-E556-3100-8F079B2A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19812-4E9E-83FD-0302-3715ACF1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6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BEA7-EA98-9099-7EF6-974821D6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89EAF7-6B0D-544F-3B27-93E11370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B64C2F-2C37-D910-843A-F836E0E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59D98-BD04-BA8F-5CD4-87018B95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CC75D3-751B-5565-8A86-C787A4D3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0AFE52-8FE4-7BAD-090C-56AE7F96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6A8248-DB3D-F0F7-8DCB-D31F1527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6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BC69-3E14-544A-54CA-A50F7B11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7AE48-721D-A6FA-9A7D-F8527703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01C1E-7ECE-6710-E430-F45BEF27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CC794-660D-6B49-C2BB-4B393FF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496350-88A6-40F6-BA89-A64B18BF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95735-B6BF-09B4-1D15-8B876969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974F6-D230-66BA-59DF-B7C4AC6C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7D9C3D-D5B8-7144-48C2-646A402C5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11C91-3C25-4E87-0459-B43DC127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F09ADB-3070-3815-526C-06DCD953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A50A6-9A67-5EA5-9C54-534B3084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CC1F3-4791-5FED-F1B8-C24AE3FA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C1C44-BA47-20D7-B78D-726B3BC6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306A0-715C-2E83-92EC-8C2821417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11F05-521D-0FCC-B97C-49BFAFBAD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A60753-99E4-4283-8EC8-C0D38BB1B11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131F3-5C7D-85BC-675D-6C06F631A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AE284C-34E5-9761-1B35-9346F8FDD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39355-5365-4B86-A1D1-F6B389AE5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A7CB0-D564-38CB-98E2-24905DCFCE0F}"/>
              </a:ext>
            </a:extLst>
          </p:cNvPr>
          <p:cNvSpPr txBox="1"/>
          <p:nvPr/>
        </p:nvSpPr>
        <p:spPr>
          <a:xfrm>
            <a:off x="1722474" y="1658677"/>
            <a:ext cx="8484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Чтение</a:t>
            </a:r>
          </a:p>
          <a:p>
            <a:pPr algn="ctr"/>
            <a:r>
              <a:rPr lang="ru-RU" sz="8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13 ноября</a:t>
            </a:r>
          </a:p>
        </p:txBody>
      </p:sp>
    </p:spTree>
    <p:extLst>
      <p:ext uri="{BB962C8B-B14F-4D97-AF65-F5344CB8AC3E}">
        <p14:creationId xmlns:p14="http://schemas.microsoft.com/office/powerpoint/2010/main" val="23875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F0C37-A673-B620-E2DB-6B21AA58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8169D-E380-0CB7-634D-504A7B989C0E}"/>
              </a:ext>
            </a:extLst>
          </p:cNvPr>
          <p:cNvSpPr txBox="1"/>
          <p:nvPr/>
        </p:nvSpPr>
        <p:spPr>
          <a:xfrm>
            <a:off x="4553410" y="187287"/>
            <a:ext cx="6984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Чарушин Евгений Иванович </a:t>
            </a:r>
          </a:p>
          <a:p>
            <a:pPr algn="r"/>
            <a:r>
              <a:rPr lang="ru-RU" sz="3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(1901 – 1965)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C4A38-8265-C272-9FC8-5E251AEAA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7" y="187288"/>
            <a:ext cx="4330776" cy="6483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5C4A3-0239-1EB0-11E9-29A327BFB3E4}"/>
              </a:ext>
            </a:extLst>
          </p:cNvPr>
          <p:cNvSpPr txBox="1"/>
          <p:nvPr/>
        </p:nvSpPr>
        <p:spPr>
          <a:xfrm>
            <a:off x="5130188" y="1992509"/>
            <a:ext cx="69846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звестный отечественный художник и писатель. Создал иллюстрации почти к сотне книг, из них тридцать – к собственным рассказам.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Все рассказы и рисунки Евгения Чарушина о жизни животных проникнуты юмором и искренней любовью к природе.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Его удивительное творчество радует и завораживает своей добротой уже не одно поколение маленьких читателей, учит их любить мир зверей и птиц.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3C6B8-B227-D607-322B-C6B99788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96B3EF-177D-F296-D7A8-E1D7C28E4729}"/>
              </a:ext>
            </a:extLst>
          </p:cNvPr>
          <p:cNvSpPr txBox="1"/>
          <p:nvPr/>
        </p:nvSpPr>
        <p:spPr>
          <a:xfrm>
            <a:off x="1927952" y="0"/>
            <a:ext cx="8692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«Лисята» </a:t>
            </a:r>
          </a:p>
          <a:p>
            <a:pPr algn="ctr"/>
            <a:r>
              <a:rPr lang="ru-RU" sz="6600" dirty="0">
                <a:latin typeface="Bookman Old Style" panose="02050604050505020204" pitchFamily="18" charset="0"/>
              </a:rPr>
              <a:t>(Е. Чарушин)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550AE94-A8BD-C81D-244B-F8825455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951" y1="73370" x2="50951" y2="73370"/>
                        <a14:foregroundMark x1="50951" y1="76812" x2="50951" y2="76812"/>
                        <a14:foregroundMark x1="49864" y1="81703" x2="49864" y2="81703"/>
                        <a14:backgroundMark x1="84783" y1="87500" x2="84783" y2="87500"/>
                        <a14:backgroundMark x1="46467" y1="68297" x2="46467" y2="68297"/>
                        <a14:backgroundMark x1="46467" y1="71739" x2="46467" y2="71739"/>
                        <a14:backgroundMark x1="46467" y1="76630" x2="46467" y2="7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17" y="1014852"/>
            <a:ext cx="8170843" cy="61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8D0A6-9743-FF68-1D50-0AFD2F8D0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99181-C5AF-B104-094C-B92DECEBBB00}"/>
              </a:ext>
            </a:extLst>
          </p:cNvPr>
          <p:cNvSpPr txBox="1"/>
          <p:nvPr/>
        </p:nvSpPr>
        <p:spPr>
          <a:xfrm>
            <a:off x="3005468" y="223283"/>
            <a:ext cx="6978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latin typeface="Bookman Old Style" panose="02050604050505020204" pitchFamily="18" charset="0"/>
              </a:rPr>
              <a:t>ва</a:t>
            </a:r>
            <a:r>
              <a:rPr lang="ru-RU" sz="6600" b="1" dirty="0">
                <a:latin typeface="Bookman Old Style" panose="02050604050505020204" pitchFamily="18" charset="0"/>
              </a:rPr>
              <a:t>  хва  </a:t>
            </a:r>
            <a:r>
              <a:rPr lang="ru-RU" sz="6600" b="1" dirty="0" err="1">
                <a:latin typeface="Bookman Old Style" panose="02050604050505020204" pitchFamily="18" charset="0"/>
              </a:rPr>
              <a:t>схва</a:t>
            </a:r>
            <a:r>
              <a:rPr lang="ru-RU" sz="6600" b="1" dirty="0">
                <a:latin typeface="Bookman Old Style" panose="02050604050505020204" pitchFamily="18" charset="0"/>
              </a:rPr>
              <a:t> </a:t>
            </a:r>
          </a:p>
          <a:p>
            <a:r>
              <a:rPr lang="ru-RU" sz="6600" b="1" dirty="0" err="1">
                <a:latin typeface="Bookman Old Style" panose="02050604050505020204" pitchFamily="18" charset="0"/>
              </a:rPr>
              <a:t>схва-тил</a:t>
            </a:r>
            <a:endParaRPr lang="ru-RU" sz="6600" b="1" dirty="0">
              <a:latin typeface="Bookman Old Style" panose="02050604050505020204" pitchFamily="18" charset="0"/>
            </a:endParaRPr>
          </a:p>
          <a:p>
            <a:r>
              <a:rPr lang="ru-RU" sz="6600" b="1" dirty="0">
                <a:latin typeface="Bookman Old Style" panose="02050604050505020204" pitchFamily="18" charset="0"/>
              </a:rPr>
              <a:t>схватил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29FDA-0003-B526-2CA0-CF906D307E3C}"/>
              </a:ext>
            </a:extLst>
          </p:cNvPr>
          <p:cNvSpPr txBox="1"/>
          <p:nvPr/>
        </p:nvSpPr>
        <p:spPr>
          <a:xfrm>
            <a:off x="3005468" y="3514061"/>
            <a:ext cx="7722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про-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сы</a:t>
            </a:r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-па-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лись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просыпались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FC8C6732-DC7D-4170-FC5E-C4539E111403}"/>
              </a:ext>
            </a:extLst>
          </p:cNvPr>
          <p:cNvSpPr/>
          <p:nvPr/>
        </p:nvSpPr>
        <p:spPr>
          <a:xfrm rot="2035551">
            <a:off x="7514846" y="3509077"/>
            <a:ext cx="81728" cy="326488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BE2B7ACD-45D7-A545-5F81-8C1109A2337D}"/>
              </a:ext>
            </a:extLst>
          </p:cNvPr>
          <p:cNvSpPr/>
          <p:nvPr/>
        </p:nvSpPr>
        <p:spPr>
          <a:xfrm rot="2035551">
            <a:off x="6860791" y="4582174"/>
            <a:ext cx="91399" cy="305033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E72D6-4016-75B8-AF71-10059229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1F1DF-6412-05DB-9BBD-6A6B9BB96C69}"/>
              </a:ext>
            </a:extLst>
          </p:cNvPr>
          <p:cNvSpPr txBox="1"/>
          <p:nvPr/>
        </p:nvSpPr>
        <p:spPr>
          <a:xfrm>
            <a:off x="2583712" y="0"/>
            <a:ext cx="7857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Bookman Old Style" panose="02050604050505020204" pitchFamily="18" charset="0"/>
              </a:rPr>
              <a:t>покой</a:t>
            </a:r>
          </a:p>
          <a:p>
            <a:r>
              <a:rPr lang="ru-RU" sz="6600" b="1" dirty="0">
                <a:latin typeface="Bookman Old Style" panose="02050604050505020204" pitchFamily="18" charset="0"/>
              </a:rPr>
              <a:t>бес-по-кой-</a:t>
            </a:r>
            <a:r>
              <a:rPr lang="ru-RU" sz="6600" b="1" dirty="0" err="1">
                <a:latin typeface="Bookman Old Style" panose="02050604050505020204" pitchFamily="18" charset="0"/>
              </a:rPr>
              <a:t>ны</a:t>
            </a:r>
            <a:r>
              <a:rPr lang="ru-RU" sz="6600" b="1" dirty="0">
                <a:latin typeface="Bookman Old Style" panose="02050604050505020204" pitchFamily="18" charset="0"/>
              </a:rPr>
              <a:t>-е</a:t>
            </a:r>
          </a:p>
          <a:p>
            <a:r>
              <a:rPr lang="ru-RU" sz="6600" b="1" dirty="0">
                <a:latin typeface="Bookman Old Style" panose="02050604050505020204" pitchFamily="18" charset="0"/>
              </a:rPr>
              <a:t>беспокойные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7E223-C1D7-059F-3F3C-44BD911C4C23}"/>
              </a:ext>
            </a:extLst>
          </p:cNvPr>
          <p:cNvSpPr txBox="1"/>
          <p:nvPr/>
        </p:nvSpPr>
        <p:spPr>
          <a:xfrm>
            <a:off x="2583712" y="3437032"/>
            <a:ext cx="5858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бе  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збе</a:t>
            </a:r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взбе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схва-тил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схватил</a:t>
            </a:r>
          </a:p>
        </p:txBody>
      </p:sp>
    </p:spTree>
    <p:extLst>
      <p:ext uri="{BB962C8B-B14F-4D97-AF65-F5344CB8AC3E}">
        <p14:creationId xmlns:p14="http://schemas.microsoft.com/office/powerpoint/2010/main" val="10326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1F28F-4697-B961-ED54-A262449E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0A25F-0E98-258E-E242-795095D66B39}"/>
              </a:ext>
            </a:extLst>
          </p:cNvPr>
          <p:cNvSpPr txBox="1"/>
          <p:nvPr/>
        </p:nvSpPr>
        <p:spPr>
          <a:xfrm>
            <a:off x="2913322" y="1138926"/>
            <a:ext cx="926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Bookman Old Style" panose="02050604050505020204" pitchFamily="18" charset="0"/>
              </a:rPr>
              <a:t>вы-со-вы-</a:t>
            </a:r>
            <a:r>
              <a:rPr lang="ru-RU" sz="6600" b="1" dirty="0" err="1">
                <a:latin typeface="Bookman Old Style" panose="02050604050505020204" pitchFamily="18" charset="0"/>
              </a:rPr>
              <a:t>ва</a:t>
            </a:r>
            <a:r>
              <a:rPr lang="ru-RU" sz="6600" b="1" dirty="0">
                <a:latin typeface="Bookman Old Style" panose="02050604050505020204" pitchFamily="18" charset="0"/>
              </a:rPr>
              <a:t>-</a:t>
            </a:r>
            <a:r>
              <a:rPr lang="ru-RU" sz="6600" b="1" dirty="0" err="1">
                <a:latin typeface="Bookman Old Style" panose="02050604050505020204" pitchFamily="18" charset="0"/>
              </a:rPr>
              <a:t>ет-ся</a:t>
            </a:r>
            <a:endParaRPr lang="ru-RU" sz="6600" b="1" dirty="0">
              <a:latin typeface="Bookman Old Style" panose="02050604050505020204" pitchFamily="18" charset="0"/>
            </a:endParaRPr>
          </a:p>
          <a:p>
            <a:r>
              <a:rPr lang="ru-RU" sz="6600" b="1" dirty="0">
                <a:latin typeface="Bookman Old Style" panose="02050604050505020204" pitchFamily="18" charset="0"/>
              </a:rPr>
              <a:t>высовывается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C7A13-85AA-E6E9-066D-8DB7A1E6875B}"/>
              </a:ext>
            </a:extLst>
          </p:cNvPr>
          <p:cNvSpPr txBox="1"/>
          <p:nvPr/>
        </p:nvSpPr>
        <p:spPr>
          <a:xfrm>
            <a:off x="2913322" y="3595416"/>
            <a:ext cx="5858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шус</a:t>
            </a:r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-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тры</a:t>
            </a:r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-е</a:t>
            </a:r>
          </a:p>
          <a:p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шустрые</a:t>
            </a:r>
          </a:p>
        </p:txBody>
      </p:sp>
    </p:spTree>
    <p:extLst>
      <p:ext uri="{BB962C8B-B14F-4D97-AF65-F5344CB8AC3E}">
        <p14:creationId xmlns:p14="http://schemas.microsoft.com/office/powerpoint/2010/main" val="1607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589E7-46F4-598B-6F45-58DC9A548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60B94-EBE2-0CB0-7C91-C6B86DE349F9}"/>
              </a:ext>
            </a:extLst>
          </p:cNvPr>
          <p:cNvSpPr txBox="1"/>
          <p:nvPr/>
        </p:nvSpPr>
        <p:spPr>
          <a:xfrm>
            <a:off x="606057" y="0"/>
            <a:ext cx="926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Bookman Old Style" panose="02050604050505020204" pitchFamily="18" charset="0"/>
              </a:rPr>
              <a:t>ши-во-рот</a:t>
            </a:r>
          </a:p>
          <a:p>
            <a:r>
              <a:rPr lang="ru-RU" sz="6600" b="1" dirty="0">
                <a:latin typeface="Bookman Old Style" panose="02050604050505020204" pitchFamily="18" charset="0"/>
              </a:rPr>
              <a:t>шиворот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BA0AD53B-FEF9-A9F3-C5DD-6D12E354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7" y="2303742"/>
            <a:ext cx="4396895" cy="43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4CC5F704-8860-6C23-1E0E-C8C2154F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4" t="26349" r="9589"/>
          <a:stretch/>
        </p:blipFill>
        <p:spPr bwMode="auto">
          <a:xfrm>
            <a:off x="5089318" y="2303743"/>
            <a:ext cx="4560623" cy="43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CA925D8D-D352-3681-8B1F-057D1A5FF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20794" r="6826" b="14444"/>
          <a:stretch/>
        </p:blipFill>
        <p:spPr bwMode="auto">
          <a:xfrm>
            <a:off x="5089318" y="1813805"/>
            <a:ext cx="5788668" cy="48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F5A41-5593-B044-B539-DF258CC1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C4DD8-FB4E-9EF5-E485-CDA2CEA83CC3}"/>
              </a:ext>
            </a:extLst>
          </p:cNvPr>
          <p:cNvSpPr txBox="1"/>
          <p:nvPr/>
        </p:nvSpPr>
        <p:spPr>
          <a:xfrm>
            <a:off x="903383" y="802438"/>
            <a:ext cx="11178448" cy="493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Берегите животных, любите.</a:t>
            </a:r>
          </a:p>
          <a:p>
            <a:pPr>
              <a:lnSpc>
                <a:spcPct val="150000"/>
              </a:lnSpc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Заботу и ласку дарите вы им.</a:t>
            </a:r>
          </a:p>
          <a:p>
            <a:pPr>
              <a:lnSpc>
                <a:spcPct val="150000"/>
              </a:lnSpc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Они в ответ радость подарят,</a:t>
            </a:r>
          </a:p>
          <a:p>
            <a:pPr>
              <a:lnSpc>
                <a:spcPct val="150000"/>
              </a:lnSpc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И преданно будут любить!</a:t>
            </a:r>
          </a:p>
        </p:txBody>
      </p:sp>
    </p:spTree>
    <p:extLst>
      <p:ext uri="{BB962C8B-B14F-4D97-AF65-F5344CB8AC3E}">
        <p14:creationId xmlns:p14="http://schemas.microsoft.com/office/powerpoint/2010/main" val="2936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5125E-90D0-21E7-253C-DA9CE49E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176D2-F2B0-0FBD-ACF5-7C9BA839BA9B}"/>
              </a:ext>
            </a:extLst>
          </p:cNvPr>
          <p:cNvSpPr txBox="1"/>
          <p:nvPr/>
        </p:nvSpPr>
        <p:spPr>
          <a:xfrm>
            <a:off x="1101857" y="1999180"/>
            <a:ext cx="11090143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«Ребятам о зверятах»</a:t>
            </a:r>
          </a:p>
        </p:txBody>
      </p:sp>
    </p:spTree>
    <p:extLst>
      <p:ext uri="{BB962C8B-B14F-4D97-AF65-F5344CB8AC3E}">
        <p14:creationId xmlns:p14="http://schemas.microsoft.com/office/powerpoint/2010/main" val="36035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081455-9723-1AF5-FA19-AEEA0963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97AE3908-1465-5D30-A8B9-6101CB5E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52" y="439921"/>
            <a:ext cx="2781290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5F7C85AB-7316-D3A7-2977-64791BFF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35" y="439919"/>
            <a:ext cx="3252329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0AEBCED6-512F-0675-153C-1AB32073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58" y="439919"/>
            <a:ext cx="2639766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83040-FAE7-2FE9-0AA9-1D1B1B21ABAD}"/>
              </a:ext>
            </a:extLst>
          </p:cNvPr>
          <p:cNvSpPr txBox="1"/>
          <p:nvPr/>
        </p:nvSpPr>
        <p:spPr>
          <a:xfrm>
            <a:off x="1036858" y="4517572"/>
            <a:ext cx="263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медведь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3DFAA-A447-4880-B4BB-C2612A0F8960}"/>
              </a:ext>
            </a:extLst>
          </p:cNvPr>
          <p:cNvSpPr txBox="1"/>
          <p:nvPr/>
        </p:nvSpPr>
        <p:spPr>
          <a:xfrm>
            <a:off x="4234530" y="4517887"/>
            <a:ext cx="372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медвежонок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5ADFB-0A17-1BD6-6900-38F74BBE303B}"/>
              </a:ext>
            </a:extLst>
          </p:cNvPr>
          <p:cNvSpPr txBox="1"/>
          <p:nvPr/>
        </p:nvSpPr>
        <p:spPr>
          <a:xfrm>
            <a:off x="8284016" y="4517572"/>
            <a:ext cx="372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медвеж</a:t>
            </a:r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ата</a:t>
            </a:r>
          </a:p>
        </p:txBody>
      </p:sp>
    </p:spTree>
    <p:extLst>
      <p:ext uri="{BB962C8B-B14F-4D97-AF65-F5344CB8AC3E}">
        <p14:creationId xmlns:p14="http://schemas.microsoft.com/office/powerpoint/2010/main" val="5694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42E52-4842-EAB9-D47A-B9703EE9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8B324-CFC9-4BA4-B268-96B288C71969}"/>
              </a:ext>
            </a:extLst>
          </p:cNvPr>
          <p:cNvSpPr txBox="1"/>
          <p:nvPr/>
        </p:nvSpPr>
        <p:spPr>
          <a:xfrm>
            <a:off x="1574744" y="4189766"/>
            <a:ext cx="133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ёж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C7D21-A576-4A6F-4105-B2DD42A27015}"/>
              </a:ext>
            </a:extLst>
          </p:cNvPr>
          <p:cNvSpPr txBox="1"/>
          <p:nvPr/>
        </p:nvSpPr>
        <p:spPr>
          <a:xfrm>
            <a:off x="4720469" y="4173373"/>
            <a:ext cx="275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ежонок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44E7E-9643-8FC5-5E46-CCD3935ED657}"/>
              </a:ext>
            </a:extLst>
          </p:cNvPr>
          <p:cNvSpPr txBox="1"/>
          <p:nvPr/>
        </p:nvSpPr>
        <p:spPr>
          <a:xfrm>
            <a:off x="8622209" y="4098945"/>
            <a:ext cx="252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еж</a:t>
            </a:r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ата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E968CB3-3E02-ADF8-7BF7-7D5A6591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4775"/>
          <a:stretch/>
        </p:blipFill>
        <p:spPr bwMode="auto">
          <a:xfrm>
            <a:off x="446567" y="1086314"/>
            <a:ext cx="3590556" cy="26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A223EB9-304C-D409-F194-6B4028517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8681" r="28301" b="8993"/>
          <a:stretch/>
        </p:blipFill>
        <p:spPr bwMode="auto">
          <a:xfrm>
            <a:off x="4234530" y="1086314"/>
            <a:ext cx="3344955" cy="26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63AF4F-4A1B-F98E-957C-E9590944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55"/>
          <a:stretch/>
        </p:blipFill>
        <p:spPr>
          <a:xfrm>
            <a:off x="7807777" y="1086315"/>
            <a:ext cx="4157403" cy="26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D564F-77D1-E3E6-D303-3597BD6D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978D3-CC9E-6B74-E8C2-77D9B35A916A}"/>
              </a:ext>
            </a:extLst>
          </p:cNvPr>
          <p:cNvSpPr txBox="1"/>
          <p:nvPr/>
        </p:nvSpPr>
        <p:spPr>
          <a:xfrm>
            <a:off x="1324315" y="4173373"/>
            <a:ext cx="163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заяц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B9DB-C02A-0B7D-1A96-FCA86CD2F434}"/>
              </a:ext>
            </a:extLst>
          </p:cNvPr>
          <p:cNvSpPr txBox="1"/>
          <p:nvPr/>
        </p:nvSpPr>
        <p:spPr>
          <a:xfrm>
            <a:off x="4090488" y="4173373"/>
            <a:ext cx="300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зайчонок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E71A7-C514-6443-1A56-061F8673837E}"/>
              </a:ext>
            </a:extLst>
          </p:cNvPr>
          <p:cNvSpPr txBox="1"/>
          <p:nvPr/>
        </p:nvSpPr>
        <p:spPr>
          <a:xfrm>
            <a:off x="8185859" y="4173373"/>
            <a:ext cx="252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зайч</a:t>
            </a:r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ата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045A1C3-BA3C-39D4-AF18-8E3718855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9033"/>
          <a:stretch/>
        </p:blipFill>
        <p:spPr bwMode="auto">
          <a:xfrm>
            <a:off x="606056" y="1095154"/>
            <a:ext cx="3072809" cy="28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E021D95E-BC80-1FA1-97E8-1151B927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0" y="1092200"/>
            <a:ext cx="4310617" cy="28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B8C492B5-0468-8D43-2BCF-BB2364C38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r="25322"/>
          <a:stretch/>
        </p:blipFill>
        <p:spPr bwMode="auto">
          <a:xfrm>
            <a:off x="4466560" y="1092747"/>
            <a:ext cx="2253215" cy="28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7A5DC-1FE5-FF9F-2049-B4B566ED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1495D-9FBF-16DF-BF91-410160F4FB17}"/>
              </a:ext>
            </a:extLst>
          </p:cNvPr>
          <p:cNvSpPr txBox="1"/>
          <p:nvPr/>
        </p:nvSpPr>
        <p:spPr>
          <a:xfrm>
            <a:off x="1122833" y="4673103"/>
            <a:ext cx="163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лиса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B5F6-A764-822F-00EF-DE662BDEE714}"/>
              </a:ext>
            </a:extLst>
          </p:cNvPr>
          <p:cNvSpPr txBox="1"/>
          <p:nvPr/>
        </p:nvSpPr>
        <p:spPr>
          <a:xfrm>
            <a:off x="4290340" y="4663385"/>
            <a:ext cx="300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лисёнок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40298-7E62-6E6A-C51C-EAA6A88A24C8}"/>
              </a:ext>
            </a:extLst>
          </p:cNvPr>
          <p:cNvSpPr txBox="1"/>
          <p:nvPr/>
        </p:nvSpPr>
        <p:spPr>
          <a:xfrm>
            <a:off x="8132696" y="4673103"/>
            <a:ext cx="252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лис</a:t>
            </a:r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ята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CF250FB-F6C6-5511-87E5-67DAA914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4" y="199864"/>
            <a:ext cx="3152428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B3BFCB55-F606-77EA-ED95-4B784958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8" y="199863"/>
            <a:ext cx="3107350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5C3B6CDB-F42B-5F88-D372-644BA1783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r="15512"/>
          <a:stretch/>
        </p:blipFill>
        <p:spPr bwMode="auto">
          <a:xfrm>
            <a:off x="7430894" y="199862"/>
            <a:ext cx="4210395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B4E28-B7B3-E96C-75DE-92367FF9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446A7D-3619-814A-2A16-F428F76EAC1C}"/>
              </a:ext>
            </a:extLst>
          </p:cNvPr>
          <p:cNvSpPr txBox="1"/>
          <p:nvPr/>
        </p:nvSpPr>
        <p:spPr>
          <a:xfrm>
            <a:off x="3795823" y="0"/>
            <a:ext cx="8293396" cy="752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>
                <a:latin typeface="Bookman Old Style" panose="02050604050505020204" pitchFamily="18" charset="0"/>
              </a:rPr>
              <a:t>медвежата</a:t>
            </a:r>
          </a:p>
          <a:p>
            <a:pPr>
              <a:lnSpc>
                <a:spcPct val="150000"/>
              </a:lnSpc>
            </a:pPr>
            <a:r>
              <a:rPr lang="ru-RU" sz="6600" b="1" dirty="0">
                <a:latin typeface="Bookman Old Style" panose="02050604050505020204" pitchFamily="18" charset="0"/>
              </a:rPr>
              <a:t>ежата</a:t>
            </a:r>
          </a:p>
          <a:p>
            <a:pPr>
              <a:lnSpc>
                <a:spcPct val="150000"/>
              </a:lnSpc>
            </a:pPr>
            <a:r>
              <a:rPr lang="ru-RU" sz="6600" b="1" dirty="0">
                <a:latin typeface="Bookman Old Style" panose="02050604050505020204" pitchFamily="18" charset="0"/>
              </a:rPr>
              <a:t>зайчата</a:t>
            </a:r>
          </a:p>
          <a:p>
            <a:pPr>
              <a:lnSpc>
                <a:spcPct val="150000"/>
              </a:lnSpc>
            </a:pPr>
            <a:r>
              <a:rPr lang="ru-RU" sz="6600" b="1" dirty="0">
                <a:latin typeface="Bookman Old Style" panose="02050604050505020204" pitchFamily="18" charset="0"/>
              </a:rPr>
              <a:t>лисята</a:t>
            </a:r>
          </a:p>
          <a:p>
            <a:pPr>
              <a:lnSpc>
                <a:spcPct val="150000"/>
              </a:lnSpc>
            </a:pPr>
            <a:endParaRPr lang="ru-RU" sz="6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117F7-80F8-DBAD-D13D-A1DCE7D68E88}"/>
              </a:ext>
            </a:extLst>
          </p:cNvPr>
          <p:cNvSpPr txBox="1"/>
          <p:nvPr/>
        </p:nvSpPr>
        <p:spPr>
          <a:xfrm>
            <a:off x="7381301" y="0"/>
            <a:ext cx="1839817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6600" b="1">
                <a:latin typeface="Bookman Old Style" panose="02050604050505020204" pitchFamily="18" charset="0"/>
              </a:defRPr>
            </a:lvl1pPr>
          </a:lstStyle>
          <a:p>
            <a:r>
              <a:rPr lang="ru-RU" dirty="0" err="1"/>
              <a:t>ата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8AFCE-DC54-4AD8-E807-F322FE477A5F}"/>
              </a:ext>
            </a:extLst>
          </p:cNvPr>
          <p:cNvSpPr txBox="1"/>
          <p:nvPr/>
        </p:nvSpPr>
        <p:spPr>
          <a:xfrm>
            <a:off x="5043889" y="1518492"/>
            <a:ext cx="1839817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6600" b="1">
                <a:latin typeface="Bookman Old Style" panose="02050604050505020204" pitchFamily="18" charset="0"/>
              </a:defRPr>
            </a:lvl1pPr>
          </a:lstStyle>
          <a:p>
            <a:r>
              <a:rPr lang="ru-RU" dirty="0" err="1"/>
              <a:t>ата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3E157-1618-89BD-BC30-1FEE88130471}"/>
              </a:ext>
            </a:extLst>
          </p:cNvPr>
          <p:cNvSpPr txBox="1"/>
          <p:nvPr/>
        </p:nvSpPr>
        <p:spPr>
          <a:xfrm>
            <a:off x="5857301" y="3005310"/>
            <a:ext cx="1839817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6600" b="1">
                <a:latin typeface="Bookman Old Style" panose="02050604050505020204" pitchFamily="18" charset="0"/>
              </a:defRPr>
            </a:lvl1pPr>
          </a:lstStyle>
          <a:p>
            <a:r>
              <a:rPr lang="ru-RU" dirty="0" err="1"/>
              <a:t>ата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4978-11A0-9414-EB57-4B37D234A57D}"/>
              </a:ext>
            </a:extLst>
          </p:cNvPr>
          <p:cNvSpPr txBox="1"/>
          <p:nvPr/>
        </p:nvSpPr>
        <p:spPr>
          <a:xfrm>
            <a:off x="5381739" y="4523802"/>
            <a:ext cx="1839817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6600" b="1">
                <a:latin typeface="Bookman Old Style" panose="02050604050505020204" pitchFamily="18" charset="0"/>
              </a:defRPr>
            </a:lvl1pPr>
          </a:lstStyle>
          <a:p>
            <a:r>
              <a:rPr lang="ru-RU" dirty="0" err="1"/>
              <a:t>ята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BC8F1-F5AE-57D4-A275-A66A340C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F91E3-BFC9-BCCF-D46A-974CEDD53D2E}"/>
              </a:ext>
            </a:extLst>
          </p:cNvPr>
          <p:cNvSpPr txBox="1"/>
          <p:nvPr/>
        </p:nvSpPr>
        <p:spPr>
          <a:xfrm>
            <a:off x="1927952" y="0"/>
            <a:ext cx="8692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«Лисята» </a:t>
            </a:r>
          </a:p>
          <a:p>
            <a:pPr algn="ctr"/>
            <a:r>
              <a:rPr lang="ru-RU" sz="6600" dirty="0">
                <a:latin typeface="Bookman Old Style" panose="02050604050505020204" pitchFamily="18" charset="0"/>
              </a:rPr>
              <a:t>(Е. Чарушин)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F3BFEF8-43AC-85F4-D09D-C2FD8783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951" y1="73370" x2="50951" y2="73370"/>
                        <a14:foregroundMark x1="50951" y1="76812" x2="50951" y2="76812"/>
                        <a14:foregroundMark x1="49864" y1="81703" x2="49864" y2="81703"/>
                        <a14:backgroundMark x1="84783" y1="87500" x2="84783" y2="87500"/>
                        <a14:backgroundMark x1="46467" y1="68297" x2="46467" y2="68297"/>
                        <a14:backgroundMark x1="46467" y1="71739" x2="46467" y2="71739"/>
                        <a14:backgroundMark x1="46467" y1="76630" x2="46467" y2="7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17" y="1014852"/>
            <a:ext cx="8170843" cy="61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17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157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Bookman Old Style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Сукнева</dc:creator>
  <cp:lastModifiedBy>Анастасия Сукнева</cp:lastModifiedBy>
  <cp:revision>1</cp:revision>
  <dcterms:created xsi:type="dcterms:W3CDTF">2024-11-12T09:28:48Z</dcterms:created>
  <dcterms:modified xsi:type="dcterms:W3CDTF">2024-11-12T11:05:19Z</dcterms:modified>
</cp:coreProperties>
</file>